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2"/>
  </p:notesMasterIdLst>
  <p:sldIdLst>
    <p:sldId id="256" r:id="rId2"/>
    <p:sldId id="257" r:id="rId3"/>
    <p:sldId id="261" r:id="rId4"/>
    <p:sldId id="262" r:id="rId5"/>
    <p:sldId id="263" r:id="rId6"/>
    <p:sldId id="265" r:id="rId7"/>
    <p:sldId id="267" r:id="rId8"/>
    <p:sldId id="268" r:id="rId9"/>
    <p:sldId id="269" r:id="rId10"/>
    <p:sldId id="264" r:id="rId1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1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769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66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62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88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2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383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0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SzPct val="100000"/>
              <a:defRPr sz="3000"/>
            </a:lvl1pPr>
            <a:lvl2pPr rtl="0">
              <a:spcBef>
                <a:spcPts val="480"/>
              </a:spcBef>
              <a:buSzPct val="100000"/>
              <a:defRPr sz="2400"/>
            </a:lvl2pPr>
            <a:lvl3pPr rtl="0">
              <a:spcBef>
                <a:spcPts val="480"/>
              </a:spcBef>
              <a:buSzPct val="100000"/>
              <a:defRPr sz="2400"/>
            </a:lvl3pPr>
            <a:lvl4pPr rtl="0">
              <a:spcBef>
                <a:spcPts val="360"/>
              </a:spcBef>
              <a:buSzPct val="100000"/>
              <a:defRPr sz="1800"/>
            </a:lvl4pPr>
            <a:lvl5pPr rtl="0">
              <a:spcBef>
                <a:spcPts val="360"/>
              </a:spcBef>
              <a:buSzPct val="100000"/>
              <a:defRPr sz="1800"/>
            </a:lvl5pPr>
            <a:lvl6pPr rtl="0">
              <a:spcBef>
                <a:spcPts val="360"/>
              </a:spcBef>
              <a:buSzPct val="100000"/>
              <a:defRPr sz="1800"/>
            </a:lvl6pPr>
            <a:lvl7pPr rtl="0">
              <a:spcBef>
                <a:spcPts val="360"/>
              </a:spcBef>
              <a:buSzPct val="100000"/>
              <a:defRPr sz="1800"/>
            </a:lvl7pPr>
            <a:lvl8pPr rtl="0">
              <a:spcBef>
                <a:spcPts val="360"/>
              </a:spcBef>
              <a:buSzPct val="100000"/>
              <a:defRPr sz="1800"/>
            </a:lvl8pPr>
            <a:lvl9pPr rtl="0"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P146: Dog Monitoring System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Deba O. Imade, Nicolae D. Lesenco, Clayton M. Lucas</a:t>
            </a:r>
          </a:p>
          <a:p>
            <a:pPr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Dr. Greg Turner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148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will be divided in seven different phases in order complete the project within the given time.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  	Research/Planning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  	Electrical Systems Design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   	Activity Monitoring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   	Bluetooth Door Control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    	Systems Integration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    	Testing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    	Final Report/Documentation</a:t>
            </a:r>
          </a:p>
          <a:p>
            <a:pPr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250" y="1694550"/>
            <a:ext cx="57639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0" y="259306"/>
            <a:ext cx="2736376" cy="94043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Door Assembly</a:t>
            </a:r>
            <a:endParaRPr lang="en" dirty="0"/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76" y="259306"/>
            <a:ext cx="4294274" cy="22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3728" y="2016538"/>
            <a:ext cx="3733922" cy="2100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23791" y="2590773"/>
            <a:ext cx="2597111" cy="14608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Description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688" y="1123025"/>
            <a:ext cx="5444625" cy="36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Program Flow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42" y="0"/>
            <a:ext cx="40430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97200" y="149450"/>
            <a:ext cx="19734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Control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97200" y="1275025"/>
            <a:ext cx="1973400" cy="347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-HC05 JY-MCU Bluetooth Module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-US1881 Hall Effect Sensors and Magnets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-Arduino UNO 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-DC Battery Power Supply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-Solenoid plungers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5031" y="1227270"/>
            <a:ext cx="4927175" cy="27715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169392" y="3686431"/>
            <a:ext cx="2204112" cy="128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13112" y="1508420"/>
            <a:ext cx="1560392" cy="506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739186" y="464024"/>
            <a:ext cx="1634318" cy="533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918614" y="2156346"/>
            <a:ext cx="2454890" cy="1136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73504" y="296813"/>
            <a:ext cx="24429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Solenoid plunger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RFID Module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LED Indicators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Bluetooth Module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Hall Effect Sensors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05868" y="2815248"/>
            <a:ext cx="2067636" cy="774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100" y="0"/>
            <a:ext cx="2328762" cy="1595906"/>
          </a:xfrm>
        </p:spPr>
        <p:txBody>
          <a:bodyPr/>
          <a:lstStyle/>
          <a:p>
            <a:pPr algn="ctr"/>
            <a:r>
              <a:rPr lang="en-US" sz="2800" dirty="0" smtClean="0"/>
              <a:t>Controls </a:t>
            </a:r>
            <a:r>
              <a:rPr lang="en-US" sz="2800" dirty="0" smtClean="0"/>
              <a:t>and Sensors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6612" y="2951944"/>
            <a:ext cx="5770247" cy="2191556"/>
          </a:xfrm>
        </p:spPr>
        <p:txBody>
          <a:bodyPr/>
          <a:lstStyle/>
          <a:p>
            <a:r>
              <a:rPr lang="en-US" sz="1800" b="1" dirty="0" smtClean="0"/>
              <a:t>Currently, electrical controls are programmed to:</a:t>
            </a:r>
          </a:p>
          <a:p>
            <a:endParaRPr lang="en-US" sz="1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RFID tag is read.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Solenoid plunger </a:t>
            </a:r>
            <a:r>
              <a:rPr lang="en-US" sz="1800" dirty="0" smtClean="0"/>
              <a:t>actuates.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Hall Effect sensors read position of door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Status LEDs display door and lock position</a:t>
            </a:r>
          </a:p>
        </p:txBody>
      </p:sp>
      <p:pic>
        <p:nvPicPr>
          <p:cNvPr id="6" name="Picture 5" descr="IMG_62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116" y="112649"/>
            <a:ext cx="3653702" cy="2744565"/>
          </a:xfrm>
          <a:prstGeom prst="rect">
            <a:avLst/>
          </a:prstGeom>
        </p:spPr>
      </p:pic>
      <p:pic>
        <p:nvPicPr>
          <p:cNvPr id="7" name="Picture 6" descr="IMG_626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" y="102409"/>
            <a:ext cx="2725141" cy="362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2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465" y="614455"/>
            <a:ext cx="2529900" cy="1341560"/>
          </a:xfrm>
        </p:spPr>
        <p:txBody>
          <a:bodyPr/>
          <a:lstStyle/>
          <a:p>
            <a:pPr algn="ctr"/>
            <a:r>
              <a:rPr lang="en-US" sz="2400" dirty="0" err="1" smtClean="0"/>
              <a:t>WiFi</a:t>
            </a:r>
            <a:r>
              <a:rPr lang="en-US" sz="2400" dirty="0" smtClean="0"/>
              <a:t> and Bluetooth Communication</a:t>
            </a:r>
            <a:endParaRPr lang="en-US" sz="24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98223" y="2183641"/>
            <a:ext cx="5288428" cy="2297891"/>
          </a:xfrm>
        </p:spPr>
        <p:txBody>
          <a:bodyPr/>
          <a:lstStyle/>
          <a:p>
            <a:r>
              <a:rPr lang="en-US" sz="1800" b="1" dirty="0" smtClean="0"/>
              <a:t>Mobile </a:t>
            </a:r>
            <a:r>
              <a:rPr lang="en-US" sz="1800" b="1" dirty="0" err="1" smtClean="0"/>
              <a:t>WiFi</a:t>
            </a:r>
            <a:r>
              <a:rPr lang="en-US" sz="1800" b="1" dirty="0" smtClean="0"/>
              <a:t> and Bluetooth communication </a:t>
            </a:r>
            <a:endParaRPr lang="en-US" sz="1800" b="1" dirty="0" smtClean="0"/>
          </a:p>
          <a:p>
            <a:r>
              <a:rPr lang="en-US" sz="1800" b="1" dirty="0" smtClean="0"/>
              <a:t>enables </a:t>
            </a:r>
            <a:r>
              <a:rPr lang="en-US" sz="1800" b="1" dirty="0" smtClean="0"/>
              <a:t>the user to:</a:t>
            </a:r>
          </a:p>
          <a:p>
            <a:endParaRPr lang="en-US" sz="18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Lock/ Unlock door.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View position status of door.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View which dog went through door 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Set </a:t>
            </a:r>
            <a:r>
              <a:rPr lang="en-US" sz="1800" dirty="0" smtClean="0"/>
              <a:t>up to receive dog activity data. </a:t>
            </a:r>
          </a:p>
        </p:txBody>
      </p:sp>
    </p:spTree>
    <p:extLst>
      <p:ext uri="{BB962C8B-B14F-4D97-AF65-F5344CB8AC3E}">
        <p14:creationId xmlns:p14="http://schemas.microsoft.com/office/powerpoint/2010/main" val="19388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97102" cy="372569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 smtClean="0"/>
              <a:t>Using a gyroscope and accelerometer, the dog’s steps are tracking with moving thresholds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05" y="1200150"/>
            <a:ext cx="3765263" cy="28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of Step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module on the dog will communicate over Bluetooth to the door, which will in turn allow the user to view the data on a </a:t>
            </a:r>
            <a:r>
              <a:rPr lang="en-US" smtClean="0"/>
              <a:t>mobile device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211</Words>
  <Application>Microsoft Office PowerPoint</Application>
  <PresentationFormat>On-screen Show (16:9)</PresentationFormat>
  <Paragraphs>61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Times New Roman</vt:lpstr>
      <vt:lpstr>light-gradient</vt:lpstr>
      <vt:lpstr>P146: Dog Monitoring System </vt:lpstr>
      <vt:lpstr>Door Assembly</vt:lpstr>
      <vt:lpstr>Design Description</vt:lpstr>
      <vt:lpstr>Program Flow</vt:lpstr>
      <vt:lpstr>Control</vt:lpstr>
      <vt:lpstr>Controls and Sensors</vt:lpstr>
      <vt:lpstr>WiFi and Bluetooth Communication</vt:lpstr>
      <vt:lpstr>Step Detection</vt:lpstr>
      <vt:lpstr>Transmission of Step Info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P146: Dog Monitoring System</dc:title>
  <dc:creator>debai</dc:creator>
  <cp:lastModifiedBy>Lucas_21</cp:lastModifiedBy>
  <cp:revision>10</cp:revision>
  <dcterms:modified xsi:type="dcterms:W3CDTF">2015-10-07T15:42:55Z</dcterms:modified>
</cp:coreProperties>
</file>